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93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599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7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1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536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44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48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43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3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17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98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8E418-4BA1-46F7-BF3B-41E41FF4D0DE}" type="datetimeFigureOut">
              <a:rPr lang="sv-SE" smtClean="0"/>
              <a:t>2023-12-01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4EB31-0857-4F6D-82BD-78907F33D9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54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70411" y="176909"/>
            <a:ext cx="4695204" cy="64325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Filminspelning</a:t>
            </a:r>
            <a:r>
              <a:rPr lang="sv-SE" sz="2800" b="1" dirty="0"/>
              <a:t> </a:t>
            </a:r>
            <a:endParaRPr lang="sv-SE" sz="2800" b="1" dirty="0" smtClean="0"/>
          </a:p>
          <a:p>
            <a:pPr algn="ctr"/>
            <a:r>
              <a:rPr lang="sv-SE" sz="2800" dirty="0"/>
              <a:t>(</a:t>
            </a:r>
            <a:r>
              <a:rPr lang="sv-SE" sz="2800" dirty="0" smtClean="0"/>
              <a:t>ev. </a:t>
            </a:r>
            <a:r>
              <a:rPr lang="sv-SE" sz="2800" dirty="0" err="1" smtClean="0"/>
              <a:t>Produktionsnamn</a:t>
            </a:r>
            <a:r>
              <a:rPr lang="sv-SE" sz="2800" dirty="0" smtClean="0"/>
              <a:t>)</a:t>
            </a:r>
          </a:p>
          <a:p>
            <a:pPr algn="ctr"/>
            <a:r>
              <a:rPr lang="sv-SE" sz="2800" dirty="0" smtClean="0"/>
              <a:t>P</a:t>
            </a:r>
            <a:r>
              <a:rPr lang="sv-SE" sz="2800" dirty="0" smtClean="0"/>
              <a:t>roduktionsbolag </a:t>
            </a:r>
            <a:endParaRPr lang="sv-SE" sz="2800" dirty="0" smtClean="0"/>
          </a:p>
          <a:p>
            <a:pPr algn="ctr"/>
            <a:r>
              <a:rPr lang="sv-SE" sz="2800" dirty="0" smtClean="0"/>
              <a:t>och </a:t>
            </a:r>
            <a:r>
              <a:rPr lang="sv-SE" sz="2800" dirty="0" smtClean="0"/>
              <a:t>logga</a:t>
            </a:r>
            <a:endParaRPr lang="sv-SE" sz="2800" b="1" dirty="0" smtClean="0"/>
          </a:p>
          <a:p>
            <a:pPr algn="ctr"/>
            <a:endParaRPr lang="sv-SE" sz="2800" b="1" dirty="0"/>
          </a:p>
          <a:p>
            <a:pPr algn="ctr"/>
            <a:r>
              <a:rPr lang="sv-SE" sz="2800" dirty="0"/>
              <a:t>*datum* </a:t>
            </a:r>
            <a:endParaRPr lang="sv-SE" sz="2800" dirty="0" smtClean="0"/>
          </a:p>
          <a:p>
            <a:pPr algn="ctr"/>
            <a:r>
              <a:rPr lang="sv-SE" sz="2800" dirty="0" smtClean="0"/>
              <a:t>*</a:t>
            </a:r>
            <a:r>
              <a:rPr lang="sv-SE" sz="2800" dirty="0"/>
              <a:t>tid* </a:t>
            </a:r>
          </a:p>
          <a:p>
            <a:pPr algn="ctr"/>
            <a:endParaRPr lang="sv-SE" sz="2800" dirty="0" smtClean="0"/>
          </a:p>
          <a:p>
            <a:pPr algn="ctr"/>
            <a:r>
              <a:rPr lang="sv-SE" sz="2800" dirty="0" smtClean="0"/>
              <a:t>Kontaktuppgifter </a:t>
            </a:r>
            <a:r>
              <a:rPr lang="sv-SE" sz="2800" dirty="0"/>
              <a:t>till </a:t>
            </a:r>
            <a:r>
              <a:rPr lang="sv-SE" sz="2800" dirty="0" smtClean="0"/>
              <a:t>produktionen</a:t>
            </a:r>
          </a:p>
          <a:p>
            <a:pPr algn="ctr"/>
            <a:endParaRPr lang="sv-SE" sz="2800" dirty="0" smtClean="0"/>
          </a:p>
          <a:p>
            <a:pPr algn="ctr"/>
            <a:r>
              <a:rPr lang="sv-SE" sz="2800" dirty="0" smtClean="0"/>
              <a:t>Polistillstånd</a:t>
            </a:r>
          </a:p>
          <a:p>
            <a:pPr algn="ctr"/>
            <a:r>
              <a:rPr lang="sv-SE" sz="2800" dirty="0" smtClean="0"/>
              <a:t>AXXX.XXX/år</a:t>
            </a:r>
          </a:p>
          <a:p>
            <a:pPr algn="ctr"/>
            <a:endParaRPr lang="sv-SE" sz="3600" dirty="0"/>
          </a:p>
        </p:txBody>
      </p:sp>
      <p:sp>
        <p:nvSpPr>
          <p:cNvPr id="3" name="Rektangel 2"/>
          <p:cNvSpPr/>
          <p:nvPr/>
        </p:nvSpPr>
        <p:spPr>
          <a:xfrm>
            <a:off x="170411" y="117693"/>
            <a:ext cx="4695204" cy="655096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5253644" y="891153"/>
            <a:ext cx="4754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Filminspelning</a:t>
            </a:r>
            <a:endParaRPr lang="sv-SE" dirty="0"/>
          </a:p>
          <a:p>
            <a:r>
              <a:rPr lang="sv-SE" b="1" dirty="0"/>
              <a:t> </a:t>
            </a:r>
            <a:endParaRPr lang="sv-SE" dirty="0"/>
          </a:p>
          <a:p>
            <a:r>
              <a:rPr lang="sv-SE" dirty="0"/>
              <a:t>För </a:t>
            </a:r>
            <a:r>
              <a:rPr lang="sv-SE" dirty="0" smtClean="0"/>
              <a:t>att </a:t>
            </a:r>
            <a:r>
              <a:rPr lang="sv-SE" dirty="0"/>
              <a:t>allmänheten ska få </a:t>
            </a:r>
            <a:r>
              <a:rPr lang="sv-SE" dirty="0" smtClean="0"/>
              <a:t>enhetlig </a:t>
            </a:r>
            <a:r>
              <a:rPr lang="sv-SE" dirty="0"/>
              <a:t>information vid </a:t>
            </a:r>
            <a:r>
              <a:rPr lang="sv-SE" dirty="0" smtClean="0"/>
              <a:t>filminspelningar </a:t>
            </a:r>
            <a:r>
              <a:rPr lang="sv-SE" dirty="0"/>
              <a:t>vill trafikkontoret att följande text och skyltning används på och kring filminspelningsplatsen </a:t>
            </a:r>
            <a:r>
              <a:rPr lang="sv-SE" dirty="0" err="1"/>
              <a:t>t.ex</a:t>
            </a:r>
            <a:r>
              <a:rPr lang="sv-SE" dirty="0"/>
              <a:t> på konor på p-platser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Inget ytterligare får läggas till.</a:t>
            </a:r>
          </a:p>
        </p:txBody>
      </p:sp>
    </p:spTree>
    <p:extLst>
      <p:ext uri="{BB962C8B-B14F-4D97-AF65-F5344CB8AC3E}">
        <p14:creationId xmlns:p14="http://schemas.microsoft.com/office/powerpoint/2010/main" val="2675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55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Therese Sandström</dc:creator>
  <cp:lastModifiedBy>Therese Persson</cp:lastModifiedBy>
  <cp:revision>133</cp:revision>
  <cp:lastPrinted>2022-12-06T06:13:37Z</cp:lastPrinted>
  <dcterms:created xsi:type="dcterms:W3CDTF">2021-11-26T06:05:08Z</dcterms:created>
  <dcterms:modified xsi:type="dcterms:W3CDTF">2023-12-01T13:38:10Z</dcterms:modified>
</cp:coreProperties>
</file>